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3D"/>
    <a:srgbClr val="AE0B12"/>
    <a:srgbClr val="1089D3"/>
    <a:srgbClr val="07112C"/>
    <a:srgbClr val="00132F"/>
    <a:srgbClr val="CCECFE"/>
    <a:srgbClr val="CCEDFF"/>
    <a:srgbClr val="D3F9FF"/>
    <a:srgbClr val="00132B"/>
    <a:srgbClr val="061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1806" y="-208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F71374-9D03-7541-BED3-7D7DE716E864}" type="datetime1">
              <a:rPr lang="nl-NL"/>
              <a:pPr>
                <a:defRPr/>
              </a:pPr>
              <a:t>19-9-2018</a:t>
            </a:fld>
            <a:endParaRPr lang="nl-N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348E28-81ED-DB4E-B58E-17BC4CF4A21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556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E73049-D2BC-5E49-9967-E7859E187C94}" type="datetimeFigureOut">
              <a:rPr lang="nl-NL"/>
              <a:pPr>
                <a:defRPr/>
              </a:pPr>
              <a:t>19-9-2018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CE4DB7-D001-2A47-94FE-36E7DCB4301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0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CE4DB7-D001-2A47-94FE-36E7DCB43010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8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25D7B-DC3A-0542-B524-3D69C5CB2D49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8169A-3DB8-C645-8A01-F33CF6251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8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B162-D77E-C944-8D88-1AB37486447E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F892-EC82-C34A-95AC-029C5FC34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6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4" y="6868441"/>
            <a:ext cx="6428423" cy="212288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4" y="4530302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B7723-F910-E948-B68E-9F055F6811D1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DDE1-781C-4545-A0A0-18293718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5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94" y="18620993"/>
            <a:ext cx="2752037" cy="52671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0578" y="18620993"/>
            <a:ext cx="2752037" cy="52671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E404-6FB0-554F-875B-3EA434CDF338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C99C-2158-174C-96C5-80D676EB4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162E-0BBA-BD48-9B95-05F9091AB2EC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7B16-E8E1-EB41-8415-2FEA56714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2493963"/>
            <a:ext cx="62642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3635375"/>
            <a:ext cx="6264275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238" y="9906000"/>
            <a:ext cx="1763712" cy="569913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32FC2C-DC2B-9741-92CB-04BF0ADB046C}" type="datetime1">
              <a:rPr lang="en-US"/>
              <a:pPr>
                <a:defRPr/>
              </a:pPr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7963" y="9906000"/>
            <a:ext cx="2230437" cy="569913"/>
          </a:xfrm>
          <a:prstGeom prst="rect">
            <a:avLst/>
          </a:prstGeom>
        </p:spPr>
        <p:txBody>
          <a:bodyPr vert="horz" wrap="none" lIns="0" tIns="0" rIns="9144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9863" y="9906000"/>
            <a:ext cx="1763712" cy="569913"/>
          </a:xfrm>
          <a:prstGeom prst="rect">
            <a:avLst/>
          </a:prstGeom>
        </p:spPr>
        <p:txBody>
          <a:bodyPr vert="horz" wrap="none" lIns="0" tIns="45720" rIns="9144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87935E-F18C-3B4C-A381-DEBD1F945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462" y="2302726"/>
            <a:ext cx="536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nl-NL" dirty="0" smtClean="0">
                <a:solidFill>
                  <a:srgbClr val="001C3D"/>
                </a:solidFill>
              </a:rPr>
              <a:t>UNU-MERIT / </a:t>
            </a:r>
            <a:br>
              <a:rPr lang="en-US" altLang="nl-NL" dirty="0" smtClean="0">
                <a:solidFill>
                  <a:srgbClr val="001C3D"/>
                </a:solidFill>
              </a:rPr>
            </a:br>
            <a:r>
              <a:rPr lang="en-US" altLang="nl-NL" dirty="0" smtClean="0">
                <a:solidFill>
                  <a:srgbClr val="001C3D"/>
                </a:solidFill>
              </a:rPr>
              <a:t>Maastricht Graduate School of Governance</a:t>
            </a:r>
            <a:endParaRPr lang="en-GB" dirty="0">
              <a:solidFill>
                <a:srgbClr val="001C3D"/>
              </a:solidFill>
            </a:endParaRPr>
          </a:p>
        </p:txBody>
      </p:sp>
      <p:graphicFrame>
        <p:nvGraphicFramePr>
          <p:cNvPr id="8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94122"/>
              </p:ext>
            </p:extLst>
          </p:nvPr>
        </p:nvGraphicFramePr>
        <p:xfrm>
          <a:off x="398461" y="3666280"/>
          <a:ext cx="6935789" cy="574973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087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</a:t>
                      </a:r>
                      <a:endParaRPr kumimoji="0" lang="en-US" altLang="nl-N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Activities</a:t>
                      </a:r>
                      <a:endParaRPr kumimoji="0" lang="en-US" altLang="nl-N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</a:t>
                      </a:r>
                    </a:p>
                  </a:txBody>
                  <a:tcPr marT="45697" marB="45697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 – 10.30</a:t>
                      </a:r>
                    </a:p>
                  </a:txBody>
                  <a:tcPr marT="45697" marB="45697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Welcome and Registration</a:t>
                      </a:r>
                    </a:p>
                  </a:txBody>
                  <a:tcPr marT="45697" marB="45697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Entrance Hall</a:t>
                      </a:r>
                      <a:endParaRPr kumimoji="0" lang="en-US" altLang="nl-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10.30 </a:t>
                      </a: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11.05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AE0B1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11.05 – 11.20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11.20 – 11.30 </a:t>
                      </a: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</a:t>
                      </a: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Dr. Julieta Marotta</a:t>
                      </a: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Education Director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MSc Public Policy and Human Development (MPP)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Study Association DEMOS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</a:t>
                      </a:r>
                      <a:r>
                        <a:rPr kumimoji="0" lang="en-US" altLang="nl-NL" sz="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alumn</a:t>
                      </a: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0.16-0.17</a:t>
                      </a:r>
                      <a:endParaRPr kumimoji="0" lang="en-US" altLang="nl-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93639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 </a:t>
                      </a: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12.35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AE0B1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12.35 – 12.50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12.50 – 13.00 </a:t>
                      </a: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</a:t>
                      </a: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Dr. Julieta Marotta</a:t>
                      </a: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Education Director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MSc Public Policy and Human Development (MPP)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Study Association DEMOS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</a:t>
                      </a:r>
                      <a:r>
                        <a:rPr kumimoji="0" lang="en-US" altLang="nl-NL" sz="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alumn</a:t>
                      </a: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0.16-0.17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nl-NL" sz="8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13.30 – 14.05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AE0B1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14.05 – 14.20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14.20 – 14.30 </a:t>
                      </a: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</a:t>
                      </a: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Dr. Julieta Marotta</a:t>
                      </a: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Education Director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MSc Public Policy and Human Development (MPP)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Study Association DEMOS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</a:t>
                      </a:r>
                      <a:r>
                        <a:rPr kumimoji="0" lang="en-US" altLang="nl-NL" sz="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alumn</a:t>
                      </a: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0.16-0.17</a:t>
                      </a:r>
                      <a:endParaRPr kumimoji="0" lang="en-US" altLang="nl-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15.00 – 15.35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8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AE0B1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15.35 – 15.50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15.50 – 16.00 </a:t>
                      </a: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</a:t>
                      </a: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Dr. Julieta Marotta</a:t>
                      </a: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Education Director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MSc Public Policy and Human Development (MPP)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Study Association DEMOS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by MPP </a:t>
                      </a:r>
                      <a:r>
                        <a:rPr kumimoji="0" lang="en-US" altLang="nl-NL" sz="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alumn</a:t>
                      </a: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0.16-0.17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nl-N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E0B1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 – 16.00</a:t>
                      </a: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 market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Meet faculty members and students representing six </a:t>
                      </a:r>
                      <a:r>
                        <a:rPr kumimoji="0" lang="en-US" altLang="nl-NL" sz="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specialisations</a:t>
                      </a: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-"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Protection Policy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-"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Innovation, Institutions &amp; Development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-"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Migration Studies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-"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Regional Integration &amp; Multi-Level Governance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-"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Risk &amp; Vulnerability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Char char="-"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Foreign Policy &amp; Development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Questions &amp; Answers on Application and Admission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Meet current students, alumni and DEMOS Study Association for MPP students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en-US" altLang="nl-NL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Meet UN Student Association (UNSA)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kumimoji="0" lang="en-US" altLang="nl-NL" sz="800" u="none" strike="noStrike" cap="none" normalizeH="0" baseline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nl-N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697" marB="45697" horzOverflow="overflow">
                    <a:lnT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C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4794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8462" y="2866823"/>
            <a:ext cx="5362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nl-NL" sz="1100" dirty="0" err="1" smtClean="0">
                <a:solidFill>
                  <a:srgbClr val="001C3D"/>
                </a:solidFill>
              </a:rPr>
              <a:t>Boschstraat</a:t>
            </a:r>
            <a:r>
              <a:rPr lang="en-US" altLang="nl-NL" sz="1100" dirty="0" smtClean="0">
                <a:solidFill>
                  <a:srgbClr val="001C3D"/>
                </a:solidFill>
              </a:rPr>
              <a:t> 24</a:t>
            </a:r>
            <a:endParaRPr lang="en-GB" sz="1100" dirty="0">
              <a:solidFill>
                <a:srgbClr val="001C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M_Master_custom">
      <a:dk1>
        <a:sysClr val="windowText" lastClr="000000"/>
      </a:dk1>
      <a:lt1>
        <a:sysClr val="window" lastClr="FFFFFF"/>
      </a:lt1>
      <a:dk2>
        <a:srgbClr val="001A3A"/>
      </a:dk2>
      <a:lt2>
        <a:srgbClr val="FFFFFF"/>
      </a:lt2>
      <a:accent1>
        <a:srgbClr val="001A3A"/>
      </a:accent1>
      <a:accent2>
        <a:srgbClr val="AE0F09"/>
      </a:accent2>
      <a:accent3>
        <a:srgbClr val="E8540D"/>
      </a:accent3>
      <a:accent4>
        <a:srgbClr val="D7896D"/>
      </a:accent4>
      <a:accent5>
        <a:srgbClr val="7F8C9C"/>
      </a:accent5>
      <a:accent6>
        <a:srgbClr val="CCD1D7"/>
      </a:accent6>
      <a:hlink>
        <a:srgbClr val="E8540D"/>
      </a:hlink>
      <a:folHlink>
        <a:srgbClr val="BC540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229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Verdana</vt:lpstr>
      <vt:lpstr>Office Theme</vt:lpstr>
      <vt:lpstr>PowerPoint Presentation</vt:lpstr>
    </vt:vector>
  </TitlesOfParts>
  <Company>Perez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Business and Economics</dc:title>
  <dc:creator>Perez</dc:creator>
  <cp:lastModifiedBy>Brodin, Sueli Kyomi (GOVERNANCE)</cp:lastModifiedBy>
  <cp:revision>98</cp:revision>
  <cp:lastPrinted>2018-09-13T11:25:32Z</cp:lastPrinted>
  <dcterms:created xsi:type="dcterms:W3CDTF">2012-08-22T10:22:28Z</dcterms:created>
  <dcterms:modified xsi:type="dcterms:W3CDTF">2018-09-19T13:31:34Z</dcterms:modified>
</cp:coreProperties>
</file>